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49" autoAdjust="0"/>
    <p:restoredTop sz="94660"/>
  </p:normalViewPr>
  <p:slideViewPr>
    <p:cSldViewPr>
      <p:cViewPr varScale="1">
        <p:scale>
          <a:sx n="59" d="100"/>
          <a:sy n="59" d="100"/>
        </p:scale>
        <p:origin x="-55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31814-D3A1-475C-8A75-A0336820E324}" type="datetimeFigureOut">
              <a:rPr lang="sv-SE" smtClean="0"/>
              <a:t>2007-04-16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4AEF7-36B0-4DD3-BD1A-5F4FB148EA57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 txBox="1">
            <a:spLocks noChangeArrowheads="1"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Välkommen till akuten på Västra sjukhuset!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8"/>
          <p:cNvSpPr txBox="1">
            <a:spLocks noChangeArrowheads="1"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 befinner dig på akutintaget på Västra sjukhuset i Glommen, Plåstergatan 5, </a:t>
            </a:r>
            <a:r>
              <a:rPr kumimoji="0" lang="sv-SE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</a:t>
            </a: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0302 – 55 15 17</a:t>
            </a:r>
            <a:endParaRPr kumimoji="0" lang="sv-S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785918" y="1142984"/>
            <a:ext cx="5572148" cy="3736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>
              <a:spcBef>
                <a:spcPct val="20000"/>
              </a:spcBef>
              <a:defRPr/>
            </a:pPr>
            <a:r>
              <a:rPr lang="sv-SE" sz="3200" dirty="0"/>
              <a:t>Just nu har vi ett stort antal svårt skadade i en trafikolycka.</a:t>
            </a:r>
          </a:p>
          <a:p>
            <a:pPr marL="342900" lvl="0">
              <a:spcBef>
                <a:spcPct val="20000"/>
              </a:spcBef>
              <a:defRPr/>
            </a:pPr>
            <a:endParaRPr lang="sv-SE" sz="3200" dirty="0"/>
          </a:p>
          <a:p>
            <a:pPr marL="342900" lvl="0">
              <a:spcBef>
                <a:spcPct val="20000"/>
              </a:spcBef>
              <a:defRPr/>
            </a:pPr>
            <a:r>
              <a:rPr lang="sv-SE" sz="3200" dirty="0"/>
              <a:t>Vi prioriterar bland fallen som kommer in. Det innebär att den som behöver vård först får </a:t>
            </a:r>
            <a:r>
              <a:rPr lang="sv-SE" sz="3200" dirty="0" smtClean="0"/>
              <a:t>det.</a:t>
            </a:r>
            <a:endParaRPr lang="sv-SE" sz="3200" dirty="0"/>
          </a:p>
        </p:txBody>
      </p:sp>
      <p:pic>
        <p:nvPicPr>
          <p:cNvPr id="3" name="Picture 7" descr="j023074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86050" y="4500570"/>
            <a:ext cx="3949951" cy="2400302"/>
          </a:xfrm>
          <a:prstGeom prst="rect">
            <a:avLst/>
          </a:prstGeom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93978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Läget just nu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14414" y="1357298"/>
            <a:ext cx="6715172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>
              <a:spcBef>
                <a:spcPct val="20000"/>
              </a:spcBef>
              <a:defRPr/>
            </a:pPr>
            <a:r>
              <a:rPr lang="sv-SE" sz="3600" dirty="0"/>
              <a:t>Vi ber dig sitta </a:t>
            </a:r>
            <a:r>
              <a:rPr lang="sv-SE" sz="3600" dirty="0" smtClean="0"/>
              <a:t>ner, ta det </a:t>
            </a:r>
            <a:r>
              <a:rPr lang="sv-SE" sz="3600" dirty="0" err="1" smtClean="0"/>
              <a:t>lungt</a:t>
            </a:r>
            <a:r>
              <a:rPr lang="sv-SE" sz="3600" dirty="0" smtClean="0"/>
              <a:t> och vänta på din tur.</a:t>
            </a:r>
            <a:endParaRPr lang="sv-SE" sz="3600" dirty="0"/>
          </a:p>
          <a:p>
            <a:pPr marL="342900" lvl="0">
              <a:spcBef>
                <a:spcPct val="20000"/>
              </a:spcBef>
              <a:defRPr/>
            </a:pPr>
            <a:endParaRPr lang="sv-SE" sz="3600" dirty="0"/>
          </a:p>
          <a:p>
            <a:pPr marL="342900" lvl="0">
              <a:spcBef>
                <a:spcPct val="20000"/>
              </a:spcBef>
              <a:defRPr/>
            </a:pPr>
            <a:r>
              <a:rPr lang="sv-SE" sz="3600" dirty="0" smtClean="0"/>
              <a:t>Det </a:t>
            </a:r>
            <a:r>
              <a:rPr lang="sv-SE" sz="3600" dirty="0"/>
              <a:t>finns TV och tidningar i väntrummet. Till barnen finns </a:t>
            </a:r>
            <a:r>
              <a:rPr lang="sv-SE" sz="3600" dirty="0" smtClean="0"/>
              <a:t>det leksaker </a:t>
            </a:r>
            <a:r>
              <a:rPr lang="sv-SE" sz="3600" dirty="0"/>
              <a:t>och sagoböcker.</a:t>
            </a:r>
          </a:p>
        </p:txBody>
      </p:sp>
      <p:pic>
        <p:nvPicPr>
          <p:cNvPr id="1032" name="Picture 8" descr="C:\Users\Ulrika Nilsson\AppData\Local\Microsoft\Windows\Temporary Internet Files\Content.IE5\N49SO803\MCj0297905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31814">
            <a:off x="6858016" y="4786322"/>
            <a:ext cx="1760220" cy="1335938"/>
          </a:xfrm>
          <a:prstGeom prst="rect">
            <a:avLst/>
          </a:prstGeom>
          <a:noFill/>
        </p:spPr>
      </p:pic>
      <p:pic>
        <p:nvPicPr>
          <p:cNvPr id="1034" name="Picture 10" descr="C:\Users\Ulrika Nilsson\AppData\Local\Microsoft\Windows\Temporary Internet Files\Content.IE5\SOKDJ0YU\MCj029792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74918">
            <a:off x="285720" y="5000636"/>
            <a:ext cx="1794053" cy="1315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Förnödenheter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 och dryck finns att köpa i kiosken på plan 2.</a:t>
            </a:r>
          </a:p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Toaletter finns till vänster innanför entrén.</a:t>
            </a:r>
          </a:p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Mynttelefon finns vid kassan.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Telefonnumret till Taxi 0302 – 12 56 44</a:t>
            </a:r>
          </a:p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sv-S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Kollektivtrafik till Glommen city, Göteborg och Landvetter går</a:t>
            </a:r>
            <a:r>
              <a:rPr kumimoji="0" lang="sv-SE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utanför sjukhuset vid </a:t>
            </a:r>
            <a:r>
              <a:rPr kumimoji="0" lang="sv-S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Plingplongvägen</a:t>
            </a: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141</Words>
  <Application>Microsoft Office PowerPoint</Application>
  <PresentationFormat>Bildspel på skärmen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5" baseType="lpstr">
      <vt:lpstr>Office-tema</vt:lpstr>
      <vt:lpstr>Bild 1</vt:lpstr>
      <vt:lpstr>Bild 2</vt:lpstr>
      <vt:lpstr>Bild 3</vt:lpstr>
      <vt:lpstr>Bild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3</cp:revision>
  <dcterms:created xsi:type="dcterms:W3CDTF">2007-04-16T12:05:52Z</dcterms:created>
  <dcterms:modified xsi:type="dcterms:W3CDTF">2007-04-16T14:29:43Z</dcterms:modified>
</cp:coreProperties>
</file>